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82" r:id="rId7"/>
    <p:sldId id="280" r:id="rId8"/>
    <p:sldId id="262" r:id="rId9"/>
    <p:sldId id="263" r:id="rId10"/>
    <p:sldId id="268" r:id="rId11"/>
    <p:sldId id="266" r:id="rId12"/>
    <p:sldId id="267" r:id="rId13"/>
  </p:sldIdLst>
  <p:sldSz cx="9144000" cy="6858000" type="screen4x3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8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F8F61-9907-4758-9128-9903895E2296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A5E5-4E07-4AEB-99B5-25EF185006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464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6D8D-D364-4F03-AEE5-2C832D5594B1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9C445-E100-4891-8917-C25320C3BB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05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6909-8599-47FA-8EC7-65CE02A9ED0A}" type="datetimeFigureOut">
              <a:rPr lang="fr-FR" smtClean="0"/>
              <a:pPr/>
              <a:t>08/09/2022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BA7B-AC72-4B6D-90AD-59DC0011D8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16_08_14_041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99392"/>
            <a:ext cx="9811951" cy="70567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811950" cy="1470025"/>
          </a:xfrm>
        </p:spPr>
        <p:txBody>
          <a:bodyPr/>
          <a:lstStyle/>
          <a:p>
            <a:r>
              <a:rPr lang="fr-FR" b="1" i="1" dirty="0">
                <a:latin typeface="Comic Sans MS" pitchFamily="66" charset="0"/>
              </a:rPr>
              <a:t>SAINTE FOY PETANQUE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5105400"/>
            <a:ext cx="6400800" cy="17526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itchFamily="66" charset="0"/>
              </a:rPr>
              <a:t>Forum des associations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fr-FR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Comic Sans MS" pitchFamily="66" charset="0"/>
              </a:rPr>
              <a:t>septembre </a:t>
            </a:r>
            <a:r>
              <a:rPr lang="fr-FR" sz="4000" b="1" dirty="0" smtClean="0">
                <a:solidFill>
                  <a:srgbClr val="FF0000"/>
                </a:solidFill>
                <a:latin typeface="Comic Sans MS" pitchFamily="66" charset="0"/>
              </a:rPr>
              <a:t>2022</a:t>
            </a:r>
            <a:endParaRPr lang="fr-FR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président Manu </a:t>
            </a:r>
            <a:r>
              <a:rPr lang="fr-FR" dirty="0" err="1" smtClean="0"/>
              <a:t>Bieco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reçoit la médaille d’or de la FFPJP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700808"/>
            <a:ext cx="3561860" cy="474914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282" y="274638"/>
            <a:ext cx="6362385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Pétanque en fête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4048" y="1340768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itchFamily="66" charset="0"/>
              </a:rPr>
              <a:t>Finale </a:t>
            </a:r>
            <a:r>
              <a:rPr lang="fr-FR" sz="3200" dirty="0" smtClean="0">
                <a:latin typeface="Comic Sans MS" pitchFamily="66" charset="0"/>
              </a:rPr>
              <a:t>2022 </a:t>
            </a:r>
            <a:r>
              <a:rPr lang="fr-FR" sz="3200" dirty="0">
                <a:latin typeface="Comic Sans MS" pitchFamily="66" charset="0"/>
              </a:rPr>
              <a:t>le samedi </a:t>
            </a:r>
            <a:r>
              <a:rPr lang="fr-FR" sz="3200" dirty="0" smtClean="0">
                <a:latin typeface="Comic Sans MS" pitchFamily="66" charset="0"/>
              </a:rPr>
              <a:t>10 </a:t>
            </a:r>
            <a:r>
              <a:rPr lang="fr-FR" sz="3200" dirty="0">
                <a:latin typeface="Comic Sans MS" pitchFamily="66" charset="0"/>
              </a:rPr>
              <a:t>septembre, venez nombreux!</a:t>
            </a:r>
          </a:p>
        </p:txBody>
      </p:sp>
      <p:pic>
        <p:nvPicPr>
          <p:cNvPr id="9" name="Image 8" descr="sony3 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59311">
            <a:off x="860039" y="3501518"/>
            <a:ext cx="4374591" cy="24595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FF849C3-3ADF-4AF2-BE87-06C02371E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2016224" cy="30400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64B5896-3CF0-4F41-BD1C-2FEFC97F3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686557"/>
            <a:ext cx="2518407" cy="322671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25760"/>
            <a:ext cx="7333910" cy="1143000"/>
          </a:xfrm>
        </p:spPr>
        <p:txBody>
          <a:bodyPr/>
          <a:lstStyle/>
          <a:p>
            <a:r>
              <a:rPr lang="fr-FR" dirty="0"/>
              <a:t>Des manifestations internes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197281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Assemblée générale</a:t>
            </a:r>
          </a:p>
          <a:p>
            <a:r>
              <a:rPr lang="fr-FR" dirty="0"/>
              <a:t>Mêlée-Démêlée avec Barbecue</a:t>
            </a:r>
          </a:p>
          <a:p>
            <a:r>
              <a:rPr lang="fr-FR" dirty="0"/>
              <a:t>Galette des rois</a:t>
            </a:r>
          </a:p>
          <a:p>
            <a:r>
              <a:rPr lang="fr-FR" dirty="0"/>
              <a:t>Repas de fin d’année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44D9367-CAB3-4D3A-A7BF-F5EA39D80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1147">
            <a:off x="4931167" y="4224867"/>
            <a:ext cx="3920045" cy="17273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996FD50-C6CA-40DD-B28B-A72BFB51F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6672">
            <a:off x="334283" y="3745062"/>
            <a:ext cx="4337215" cy="260548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E6E7DD29-38D0-4990-B7AB-287633D70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268760"/>
            <a:ext cx="2926327" cy="219474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1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Nos installations, le </a:t>
            </a:r>
            <a:r>
              <a:rPr lang="fr-FR" b="1" dirty="0"/>
              <a:t>KARO</a:t>
            </a: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dirty="0"/>
              <a:t>Une salle avec 6 jeux</a:t>
            </a:r>
          </a:p>
        </p:txBody>
      </p:sp>
      <p:pic>
        <p:nvPicPr>
          <p:cNvPr id="6" name="Image 5" descr="2018_01_12_052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entrainements en semaine </a:t>
            </a:r>
            <a:br>
              <a:rPr lang="fr-FR" dirty="0"/>
            </a:br>
            <a:r>
              <a:rPr lang="fr-FR" dirty="0"/>
              <a:t>(hiver comme été)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D47E394-3797-4285-BEC8-EB5186F6F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22726">
            <a:off x="652054" y="2169508"/>
            <a:ext cx="2951820" cy="19678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FB6190E-B9B2-459C-8084-DDAC8F88D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4967">
            <a:off x="5004048" y="1844824"/>
            <a:ext cx="3131840" cy="20878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A4855FA-07C3-4E48-854A-A94885A79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1" y="4252558"/>
            <a:ext cx="3588691" cy="239246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212"/>
            <a:ext cx="8229600" cy="892929"/>
          </a:xfrm>
        </p:spPr>
        <p:txBody>
          <a:bodyPr/>
          <a:lstStyle/>
          <a:p>
            <a:r>
              <a:rPr lang="fr-FR" dirty="0"/>
              <a:t>Des compétitions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75014" y="84489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Coupe de France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24479" y="933141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Concours nationaux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034" y="1326473"/>
            <a:ext cx="2669504" cy="22181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58462" y="3860414"/>
            <a:ext cx="3947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Championnat </a:t>
            </a:r>
            <a:r>
              <a:rPr lang="fr-FR" dirty="0" smtClean="0"/>
              <a:t>régional des clubs vétéran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44151" y="3860414"/>
            <a:ext cx="313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Championnat des clubs féminin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A8F06D5-C878-4BB6-A496-AE5E396F1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479" y="1326473"/>
            <a:ext cx="2093406" cy="2218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CDF7D63-F4A3-45EF-80D0-6FBD4DA23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8206" y="4293864"/>
            <a:ext cx="2627594" cy="22894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2ECBF9E-22BF-45C0-BE3E-D1B70FD96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18" y="4293865"/>
            <a:ext cx="3108709" cy="228949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593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Isabelle et Marine demi-finaliste Championnat du Rhône doublette 2021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C6D7B74-AF04-4489-B335-710E3BB12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196752"/>
            <a:ext cx="54610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797066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94122"/>
          </a:xfrm>
        </p:spPr>
        <p:txBody>
          <a:bodyPr>
            <a:normAutofit fontScale="90000"/>
          </a:bodyPr>
          <a:lstStyle/>
          <a:p>
            <a:r>
              <a:rPr lang="fr-FR" dirty="0"/>
              <a:t>La coinche en hiver (quelques concours internes)</a:t>
            </a:r>
          </a:p>
        </p:txBody>
      </p:sp>
      <p:pic>
        <p:nvPicPr>
          <p:cNvPr id="4" name="Image 3" descr="2018_02_14_053019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36133">
            <a:off x="264352" y="1822492"/>
            <a:ext cx="3059832" cy="2039888"/>
          </a:xfrm>
          <a:prstGeom prst="rect">
            <a:avLst/>
          </a:prstGeom>
        </p:spPr>
      </p:pic>
      <p:pic>
        <p:nvPicPr>
          <p:cNvPr id="5" name="Image 4" descr="IMG_4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124744"/>
            <a:ext cx="2194485" cy="2924944"/>
          </a:xfrm>
          <a:prstGeom prst="rect">
            <a:avLst/>
          </a:prstGeom>
        </p:spPr>
      </p:pic>
      <p:pic>
        <p:nvPicPr>
          <p:cNvPr id="6" name="Image 5" descr="IMG_4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620180"/>
            <a:ext cx="2411760" cy="1808820"/>
          </a:xfrm>
          <a:prstGeom prst="rect">
            <a:avLst/>
          </a:prstGeom>
        </p:spPr>
      </p:pic>
      <p:pic>
        <p:nvPicPr>
          <p:cNvPr id="7" name="Image 6" descr="2018_02_14_053025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861048"/>
            <a:ext cx="3707904" cy="247193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Nos remerciements aux bénévoles)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416" y="3923093"/>
            <a:ext cx="2601727" cy="27462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73B5864-7B4C-4C91-8D3E-0424C5CEA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344" y="1268760"/>
            <a:ext cx="3635896" cy="24239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53232DF-9F77-406F-85B7-2F09D5B34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836" y="1268760"/>
            <a:ext cx="3189287" cy="247193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Participations à diverses </a:t>
            </a:r>
            <a:r>
              <a:rPr lang="fr-FR" dirty="0" smtClean="0"/>
              <a:t>compétitions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fr-FR" dirty="0"/>
              <a:t>Coupe de France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Championnat des </a:t>
            </a:r>
            <a:r>
              <a:rPr lang="fr-FR" dirty="0" smtClean="0"/>
              <a:t>clubs départemental et régional masculin et féminin</a:t>
            </a:r>
          </a:p>
          <a:p>
            <a:endParaRPr lang="fr-FR" dirty="0"/>
          </a:p>
          <a:p>
            <a:r>
              <a:rPr lang="fr-FR" dirty="0" smtClean="0"/>
              <a:t>Championnat du Rhône</a:t>
            </a:r>
          </a:p>
          <a:p>
            <a:endParaRPr lang="fr-FR" dirty="0"/>
          </a:p>
          <a:p>
            <a:r>
              <a:rPr lang="fr-FR" dirty="0" smtClean="0"/>
              <a:t>Concours nationaux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115</Words>
  <Application>Microsoft Office PowerPoint</Application>
  <PresentationFormat>Affichage à l'écran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SAINTE FOY PETANQUE</vt:lpstr>
      <vt:lpstr>Nos installations, le KARO</vt:lpstr>
      <vt:lpstr>Une salle avec 6 jeux</vt:lpstr>
      <vt:lpstr>Des entrainements en semaine  (hiver comme été)</vt:lpstr>
      <vt:lpstr>Des compétitions</vt:lpstr>
      <vt:lpstr>Isabelle et Marine demi-finaliste Championnat du Rhône doublette 2021</vt:lpstr>
      <vt:lpstr>La coinche en hiver (quelques concours internes)</vt:lpstr>
      <vt:lpstr>Nos remerciements aux bénévoles)</vt:lpstr>
      <vt:lpstr>Participations à diverses compétitions</vt:lpstr>
      <vt:lpstr>Le président Manu Bieco reçoit la médaille d’or de la FFPJP</vt:lpstr>
      <vt:lpstr>Pétanque en fête</vt:lpstr>
      <vt:lpstr>Des manifestations internes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SAINTE FOY PETANQUE</dc:title>
  <dc:creator>Alain</dc:creator>
  <cp:lastModifiedBy>Murielle Mumu</cp:lastModifiedBy>
  <cp:revision>196</cp:revision>
  <dcterms:created xsi:type="dcterms:W3CDTF">2015-09-04T20:49:26Z</dcterms:created>
  <dcterms:modified xsi:type="dcterms:W3CDTF">2022-09-08T14:48:23Z</dcterms:modified>
</cp:coreProperties>
</file>